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5" r:id="rId2"/>
    <p:sldId id="273" r:id="rId3"/>
    <p:sldId id="286" r:id="rId4"/>
    <p:sldId id="277" r:id="rId5"/>
    <p:sldId id="288" r:id="rId6"/>
    <p:sldId id="289" r:id="rId7"/>
    <p:sldId id="291" r:id="rId8"/>
    <p:sldId id="280" r:id="rId9"/>
    <p:sldId id="279" r:id="rId10"/>
    <p:sldId id="281" r:id="rId11"/>
    <p:sldId id="284" r:id="rId12"/>
    <p:sldId id="292" r:id="rId13"/>
    <p:sldId id="293" r:id="rId14"/>
    <p:sldId id="295" r:id="rId15"/>
    <p:sldId id="294" r:id="rId16"/>
    <p:sldId id="297" r:id="rId17"/>
    <p:sldId id="298" r:id="rId18"/>
    <p:sldId id="296" r:id="rId19"/>
    <p:sldId id="299" r:id="rId20"/>
    <p:sldId id="290" r:id="rId21"/>
    <p:sldId id="287" r:id="rId22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>
        <p:scale>
          <a:sx n="60" d="100"/>
          <a:sy n="60" d="100"/>
        </p:scale>
        <p:origin x="-16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16-9-2014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16-9-2014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ch-plantpak.com/nl/onderdeel/1/Transport-verzendtray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50680/Oogst_en_verkoopklaar_maken__Boomteelt#page-9315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oesman@groenewelle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403184"/>
            <a:ext cx="3686175" cy="205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weet je al van verpakkingen in de boomkwekerij?</a:t>
            </a:r>
          </a:p>
          <a:p>
            <a:pPr marL="393192" lvl="1" indent="0">
              <a:buNone/>
            </a:pPr>
            <a:r>
              <a:rPr lang="nl-NL" dirty="0" smtClean="0"/>
              <a:t>Wat weet je van keurmerken in de boomkwekerij?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CC karren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99" y="23208"/>
            <a:ext cx="5661507" cy="66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4401"/>
            <a:ext cx="3090804" cy="25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82" y="2996952"/>
            <a:ext cx="5952007" cy="29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Fust</a:t>
            </a:r>
            <a:endParaRPr lang="nl-NL" dirty="0" smtClean="0"/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In vele verschillende maten en van verschillende materialen!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7056119" cy="152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9" y="3853378"/>
            <a:ext cx="6749777" cy="1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0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11" y="340703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3" y="3909254"/>
            <a:ext cx="6022054" cy="12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7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Promotiemateriaal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24"/>
            <a:ext cx="1666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80" y="4046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69199"/>
            <a:ext cx="18764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57" y="3300006"/>
            <a:ext cx="2939976" cy="24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214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b="1" dirty="0" smtClean="0">
                <a:hlinkClick r:id="rId3"/>
              </a:rPr>
              <a:t>Bekijk de artikelen in het verzamelarrangement over keurmerken en certificering. </a:t>
            </a:r>
            <a:endParaRPr lang="nl-NL" b="1" dirty="0" smtClean="0"/>
          </a:p>
          <a:p>
            <a:pPr marL="393192" lvl="1" indent="0">
              <a:buNone/>
            </a:pPr>
            <a:endParaRPr lang="nl-NL" b="1" dirty="0"/>
          </a:p>
          <a:p>
            <a:pPr marL="393192" lvl="1" indent="0">
              <a:buNone/>
            </a:pPr>
            <a:r>
              <a:rPr lang="nl-NL" b="1" dirty="0" smtClean="0"/>
              <a:t>Maak van deze twee artikelen een samenvatting en stuur dit naar je docent.</a:t>
            </a:r>
          </a:p>
          <a:p>
            <a:pPr marL="393192" lvl="1" indent="0">
              <a:buNone/>
            </a:pPr>
            <a:endParaRPr lang="nl-NL" b="1" dirty="0"/>
          </a:p>
          <a:p>
            <a:pPr marL="393192" lvl="1" indent="0">
              <a:buNone/>
            </a:pPr>
            <a:r>
              <a:rPr lang="nl-NL" b="1" dirty="0" smtClean="0">
                <a:hlinkClick r:id="rId4"/>
              </a:rPr>
              <a:t>soesman@groenewelle.nl</a:t>
            </a:r>
            <a:endParaRPr lang="nl-NL" b="1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69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de afgelopen 2 lessen gedaan?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1&amp;2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" y="4399384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55776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6" y="5162146"/>
            <a:ext cx="2344144" cy="15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9192"/>
            <a:ext cx="3363252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8" y="323800"/>
            <a:ext cx="71755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6152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Plantenkennis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03430"/>
            <a:ext cx="6718033" cy="27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8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Rapporteren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293096"/>
            <a:ext cx="2534344" cy="17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BPV opdracht.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1&amp;2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2128"/>
            <a:ext cx="3132187" cy="3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18 september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3</a:t>
            </a:r>
          </a:p>
          <a:p>
            <a:pPr marL="109728" indent="0">
              <a:buNone/>
            </a:pPr>
            <a:r>
              <a:rPr lang="nl-NL" sz="2000" dirty="0" smtClean="0"/>
              <a:t>12:00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10 planten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</a:t>
            </a:r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r>
              <a:rPr lang="nl-NL" sz="2000" dirty="0" smtClean="0"/>
              <a:t>13:30 Gastspreker</a:t>
            </a:r>
          </a:p>
          <a:p>
            <a:pPr marL="109728" indent="0">
              <a:buNone/>
            </a:pPr>
            <a:r>
              <a:rPr lang="nl-NL" sz="2000" dirty="0" smtClean="0"/>
              <a:t>15:15 Evaluatie en reflectie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18 september</a:t>
            </a:r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Op schema?</a:t>
            </a:r>
          </a:p>
          <a:p>
            <a:pPr marL="109728" indent="0">
              <a:buNone/>
            </a:pPr>
            <a:r>
              <a:rPr lang="nl-NL" sz="2000" dirty="0" smtClean="0"/>
              <a:t>Na deze les heb je het volgende af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b="1" dirty="0" smtClean="0"/>
              <a:t>Niveau 2: </a:t>
            </a:r>
            <a:r>
              <a:rPr lang="nl-NL" sz="2000" dirty="0" smtClean="0"/>
              <a:t>t/m opdracht 6 van de Webquest.</a:t>
            </a:r>
          </a:p>
          <a:p>
            <a:pPr marL="109728" indent="0">
              <a:buNone/>
            </a:pPr>
            <a:r>
              <a:rPr lang="nl-NL" sz="2000" b="1" dirty="0" smtClean="0"/>
              <a:t>Niveau 3&amp;4: </a:t>
            </a:r>
            <a:r>
              <a:rPr lang="nl-NL" sz="2000" dirty="0" smtClean="0"/>
              <a:t>t/m opdracht 8 en een PowerPoint.</a:t>
            </a:r>
          </a:p>
          <a:p>
            <a:pPr marL="109728" indent="0">
              <a:buNone/>
            </a:pPr>
            <a:endParaRPr lang="nl-NL" sz="2000" dirty="0"/>
          </a:p>
          <a:p>
            <a:pPr marL="109728" indent="0">
              <a:buNone/>
            </a:pPr>
            <a:r>
              <a:rPr lang="nl-NL" sz="3200" b="1" dirty="0" smtClean="0"/>
              <a:t>En…….. Natuurlijk de BPV-opdracht!!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4186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28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Rapporteren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489413" cy="31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Rapporteren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2" y="3314896"/>
            <a:ext cx="9468544" cy="21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86" y="116632"/>
            <a:ext cx="36830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" y="1"/>
            <a:ext cx="9143924" cy="688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965</TotalTime>
  <Words>252</Words>
  <Application>Microsoft Office PowerPoint</Application>
  <PresentationFormat>Diavoorstelling (4:3)</PresentationFormat>
  <Paragraphs>136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Concourse</vt:lpstr>
      <vt:lpstr>Plantenteelt vakdag</vt:lpstr>
      <vt:lpstr>Terugblik les 1&amp;2</vt:lpstr>
      <vt:lpstr>Terugblik les 1&amp;2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120</cp:revision>
  <cp:lastPrinted>2014-09-16T08:36:35Z</cp:lastPrinted>
  <dcterms:created xsi:type="dcterms:W3CDTF">2013-12-03T16:07:15Z</dcterms:created>
  <dcterms:modified xsi:type="dcterms:W3CDTF">2014-09-16T10:22:53Z</dcterms:modified>
</cp:coreProperties>
</file>